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51E91-7F9B-456D-AE49-C50059BEC7D2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CA72B-D322-4432-AD66-2461256C61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CA72B-D322-4432-AD66-2461256C61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67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CA72B-D322-4432-AD66-2461256C61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50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26854-89B8-4BAD-1091-85C9516DD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CC273C-D76D-7045-5E9E-1A190EAA9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6092B1-D43C-2B43-0EAD-39384365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CE552D-31F9-1845-EE7A-763D70C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7C5250-0417-B87D-560B-46CFD436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10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C1E45A-E8EA-860E-A334-96C31B59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B7CD1B-D13E-A272-0667-161EAC745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98F3E2-CB8E-A51B-B8CF-B197DD58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ACC87C-A3FF-12F2-A7F6-2569980B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080DF6-1E60-4704-CD57-4A68CE63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93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BD8E5E-1DB3-4CDD-2AF3-A7F3E2F55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2A91DB-F3D7-BEE2-E756-FDA050A5D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DFD966-7DDE-6097-6A49-E6E10C77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ACB3C-76A9-76D9-9137-685011BB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27FA5-F126-DBD6-B8F2-3BB900AE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3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46987-3AB6-2EEE-9E26-DD2CBD91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C9982B-C33A-FEC7-AA80-643491F3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24CB6-89FD-F520-E60E-C23E7124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307759-4FE5-C3A0-09FD-3C281D6E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898B7E-B4B9-7E16-9B67-3BABAC73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3FBE4-A001-5AAA-307A-00DA22E7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27E235-30F4-F61B-5F53-830F8DB2C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4E92D1-F6C7-A62C-EF02-B0C87E5B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68FAF8-B1DC-45EA-13C0-79BB39C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4E6453-7962-181B-6084-B712E226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59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CDBC0-AD2C-E676-304A-A4E07561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F87D27-B908-A1EC-4FFC-EFA78471A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7BE5CB-50DC-EA7C-530C-1B5C6F316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E20BEB-21FA-D0C3-75D2-99BF092A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31C747-B16F-E0CF-7603-CA520872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86B31F-AB9E-1133-D5A4-C1511B9A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57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584AD-BF8A-3CDB-5A13-3E22C98F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1239CB-EF10-AEEA-5B2F-1FCA3A176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39ABB2-D6BB-A128-CE1D-887969BD3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26B26D-24F1-EEEE-84CD-057C74434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12E99B-A7CF-37BA-36F4-D334682A9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27C01F-47FE-A924-CF65-13B92640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F08747-9695-F132-461E-E52EC549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0AF3FD-0259-45CD-F3F8-EB94CFF8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32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90417-FBE4-EF5D-B43D-7F859856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C0F0C3-530C-8393-845F-4133CD00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4F886E-0E9E-19A0-DCA8-F4213DB3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56C7E7-E21B-0480-D834-ECAAA58F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6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E3C008-D7C0-8421-764E-896773C1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8C8BC8-420D-6D57-AA17-5A148EC0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C1A5D2-747A-81FF-EA63-F28523E4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4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610C3-5C02-537F-0735-634D53F0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45D0D-805A-CEA4-8F41-0214EC59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3F716D-686A-FD98-A81F-9C0E3A438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0118A-043B-7084-1CF9-88994B5D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1068C6-0746-BFCE-53BD-4858F8DA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E2B762-46B1-F00B-1C26-03D83891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89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425F4E-C06D-B217-5622-87F9DC76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0AFA449-B83B-68E9-5BF3-E8CCD7352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F1BA6C-E48A-9583-2F50-07A91C045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AA28AD-9FAA-5CDA-7A6C-1041AF08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8C7518-0CE0-174F-AA31-27D3E92F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66334A-EC56-3241-9233-069E495B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3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4CC74E-1B80-5182-56BC-88CA2E20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57383E-7764-920F-7976-6EF3142D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8FDB4C-3640-FD5C-C0CF-287E89AE7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AA7648-49F0-443D-AF88-68CF9CFF02EA}" type="datetimeFigureOut">
              <a:rPr lang="zh-CN" altLang="en-US" smtClean="0"/>
              <a:t>2024-06-16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EC6442-0D78-AF7E-E63D-2734DC86A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F49C31-8101-07B7-CA3B-C148EDBE9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BE6EE-9CF7-4F09-B2B4-781A3B3C56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886E2E-0632-7444-B2CB-0AC456443765}"/>
              </a:ext>
            </a:extLst>
          </p:cNvPr>
          <p:cNvSpPr txBox="1"/>
          <p:nvPr userDrawn="1"/>
        </p:nvSpPr>
        <p:spPr>
          <a:xfrm>
            <a:off x="9238593" y="0"/>
            <a:ext cx="295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Foresight Soft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36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oresight-soft.com/scada_desktop_image/fs-ubuntu-22.04.2-2023.09.01-desktop-amd64.is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atic.foresight-soft.com/scada_desktop_image/balenaEtcher-1.19.21.Setup.ex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8BF76-ADE8-35A1-6C36-7D9D07146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安装</a:t>
            </a:r>
            <a:r>
              <a:rPr lang="en-US" altLang="zh-CN" dirty="0"/>
              <a:t>SCADA</a:t>
            </a:r>
            <a:r>
              <a:rPr lang="zh-CN" altLang="en-US" dirty="0"/>
              <a:t>操作系统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AEA046-989B-383A-6AD7-AD17B861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zh-CN" altLang="en-US" dirty="0"/>
              <a:t>镜像下载地址：</a:t>
            </a:r>
            <a:r>
              <a:rPr lang="en-US" altLang="zh-CN" dirty="0">
                <a:hlinkClick r:id="rId3"/>
              </a:rPr>
              <a:t>https://static.foresight-soft.com/scada_desktop_image/fs-ubuntu-22.04.2-2023.09.01-desktop-amd64.iso</a:t>
            </a:r>
            <a:endParaRPr lang="en-US" altLang="zh-CN" dirty="0"/>
          </a:p>
          <a:p>
            <a:pPr algn="l"/>
            <a:r>
              <a:rPr lang="en-US" altLang="zh-CN" dirty="0"/>
              <a:t>U</a:t>
            </a:r>
            <a:r>
              <a:rPr lang="zh-CN" altLang="en-US" dirty="0"/>
              <a:t>盘制作工具下载地址：</a:t>
            </a:r>
            <a:r>
              <a:rPr lang="en-US" altLang="zh-CN" dirty="0">
                <a:hlinkClick r:id="rId4"/>
              </a:rPr>
              <a:t>https://static.foresight-soft.com/scada_desktop_image/balenaEtcher-1.19.21.Setup.exe</a:t>
            </a:r>
            <a:endParaRPr lang="en-US" altLang="zh-CN" dirty="0"/>
          </a:p>
          <a:p>
            <a:pPr algn="l"/>
            <a:r>
              <a:rPr lang="zh-CN" altLang="en-US" dirty="0"/>
              <a:t>更新日期：</a:t>
            </a:r>
            <a:r>
              <a:rPr lang="en-US" altLang="zh-CN" dirty="0"/>
              <a:t>2024-06-16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757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24026-38C2-AAF9-2DDB-72132331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 </a:t>
            </a:r>
            <a:r>
              <a:rPr lang="zh-CN" altLang="en-US" dirty="0"/>
              <a:t>此时应当拔出</a:t>
            </a:r>
            <a:r>
              <a:rPr lang="en-US" altLang="zh-CN" dirty="0"/>
              <a:t>U</a:t>
            </a:r>
            <a:r>
              <a:rPr lang="zh-CN" altLang="en-US" dirty="0"/>
              <a:t>盘，并按</a:t>
            </a:r>
            <a:r>
              <a:rPr lang="en-US" altLang="zh-CN" dirty="0"/>
              <a:t>Enter</a:t>
            </a:r>
            <a:r>
              <a:rPr lang="zh-CN" altLang="en-US" dirty="0"/>
              <a:t>（回车、</a:t>
            </a:r>
            <a:r>
              <a:rPr lang="en-US" altLang="zh-CN" dirty="0"/>
              <a:t>return</a:t>
            </a:r>
            <a:r>
              <a:rPr lang="zh-CN" altLang="en-US" dirty="0"/>
              <a:t>）键</a:t>
            </a:r>
          </a:p>
        </p:txBody>
      </p:sp>
      <p:pic>
        <p:nvPicPr>
          <p:cNvPr id="5" name="内容占位符 4" descr="图形用户界面, 应用程序&#10;&#10;描述已自动生成">
            <a:extLst>
              <a:ext uri="{FF2B5EF4-FFF2-40B4-BE49-F238E27FC236}">
                <a16:creationId xmlns:a16="http://schemas.microsoft.com/office/drawing/2014/main" id="{A62DE9A0-83A7-97AD-E803-5DB02F16D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53" y="1825625"/>
            <a:ext cx="7295894" cy="4351338"/>
          </a:xfrm>
        </p:spPr>
      </p:pic>
    </p:spTree>
    <p:extLst>
      <p:ext uri="{BB962C8B-B14F-4D97-AF65-F5344CB8AC3E}">
        <p14:creationId xmlns:p14="http://schemas.microsoft.com/office/powerpoint/2010/main" val="40657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3B611-DCEA-EBC1-B174-01913411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选择语言</a:t>
            </a:r>
          </a:p>
        </p:txBody>
      </p:sp>
      <p:pic>
        <p:nvPicPr>
          <p:cNvPr id="5" name="内容占位符 4" descr="图形用户界面, 应用程序, 网站&#10;&#10;描述已自动生成">
            <a:extLst>
              <a:ext uri="{FF2B5EF4-FFF2-40B4-BE49-F238E27FC236}">
                <a16:creationId xmlns:a16="http://schemas.microsoft.com/office/drawing/2014/main" id="{209B5E2E-7B2E-7818-72D3-AE4E6714E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59" y="1825625"/>
            <a:ext cx="7231482" cy="4351338"/>
          </a:xfrm>
        </p:spPr>
      </p:pic>
    </p:spTree>
    <p:extLst>
      <p:ext uri="{BB962C8B-B14F-4D97-AF65-F5344CB8AC3E}">
        <p14:creationId xmlns:p14="http://schemas.microsoft.com/office/powerpoint/2010/main" val="350134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C82D8-7E80-2030-5CF0-DCB3823A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选择键盘布局</a:t>
            </a:r>
          </a:p>
        </p:txBody>
      </p:sp>
      <p:pic>
        <p:nvPicPr>
          <p:cNvPr id="5" name="内容占位符 4" descr="图形用户界面, 应用程序&#10;&#10;描述已自动生成">
            <a:extLst>
              <a:ext uri="{FF2B5EF4-FFF2-40B4-BE49-F238E27FC236}">
                <a16:creationId xmlns:a16="http://schemas.microsoft.com/office/drawing/2014/main" id="{1461A031-25FA-3DE6-BD24-2E8B41E67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95" y="1825625"/>
            <a:ext cx="7224010" cy="4351338"/>
          </a:xfrm>
        </p:spPr>
      </p:pic>
    </p:spTree>
    <p:extLst>
      <p:ext uri="{BB962C8B-B14F-4D97-AF65-F5344CB8AC3E}">
        <p14:creationId xmlns:p14="http://schemas.microsoft.com/office/powerpoint/2010/main" val="9274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F87AF-B55F-3C27-0F51-0AC64D88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 如果这台机器连接网络，选择此项</a:t>
            </a:r>
          </a:p>
        </p:txBody>
      </p:sp>
      <p:pic>
        <p:nvPicPr>
          <p:cNvPr id="5" name="内容占位符 4" descr="图形用户界面, 文本, 应用程序&#10;&#10;描述已自动生成">
            <a:extLst>
              <a:ext uri="{FF2B5EF4-FFF2-40B4-BE49-F238E27FC236}">
                <a16:creationId xmlns:a16="http://schemas.microsoft.com/office/drawing/2014/main" id="{3FA13515-98C1-DE58-9138-3F87306CD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93" y="1825625"/>
            <a:ext cx="7554013" cy="4351338"/>
          </a:xfrm>
        </p:spPr>
      </p:pic>
    </p:spTree>
    <p:extLst>
      <p:ext uri="{BB962C8B-B14F-4D97-AF65-F5344CB8AC3E}">
        <p14:creationId xmlns:p14="http://schemas.microsoft.com/office/powerpoint/2010/main" val="208633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5D560-90E0-FB93-8017-8B46E44B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清除整个磁盘并安装</a:t>
            </a:r>
          </a:p>
        </p:txBody>
      </p:sp>
      <p:pic>
        <p:nvPicPr>
          <p:cNvPr id="5" name="内容占位符 4" descr="图形用户界面, 文本, 应用程序&#10;&#10;描述已自动生成">
            <a:extLst>
              <a:ext uri="{FF2B5EF4-FFF2-40B4-BE49-F238E27FC236}">
                <a16:creationId xmlns:a16="http://schemas.microsoft.com/office/drawing/2014/main" id="{403E27ED-1C9F-0CB1-0346-B144261A9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22" y="1825625"/>
            <a:ext cx="7295555" cy="4351338"/>
          </a:xfrm>
        </p:spPr>
      </p:pic>
    </p:spTree>
    <p:extLst>
      <p:ext uri="{BB962C8B-B14F-4D97-AF65-F5344CB8AC3E}">
        <p14:creationId xmlns:p14="http://schemas.microsoft.com/office/powerpoint/2010/main" val="140715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ACB54-C217-2D49-3449-C6E487D5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格式化整个磁盘需要确认</a:t>
            </a:r>
          </a:p>
        </p:txBody>
      </p:sp>
      <p:pic>
        <p:nvPicPr>
          <p:cNvPr id="5" name="内容占位符 4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45B3FE77-14A8-A2DF-6067-5BD15EE30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95" y="1825625"/>
            <a:ext cx="7224010" cy="4351338"/>
          </a:xfrm>
        </p:spPr>
      </p:pic>
    </p:spTree>
    <p:extLst>
      <p:ext uri="{BB962C8B-B14F-4D97-AF65-F5344CB8AC3E}">
        <p14:creationId xmlns:p14="http://schemas.microsoft.com/office/powerpoint/2010/main" val="126081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B431C-9043-BCA3-46B8-D0061F59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 选择时区，大致点击中国的位置即可</a:t>
            </a:r>
          </a:p>
        </p:txBody>
      </p:sp>
      <p:pic>
        <p:nvPicPr>
          <p:cNvPr id="5" name="内容占位符 4" descr="截图里有图片&#10;&#10;描述已自动生成">
            <a:extLst>
              <a:ext uri="{FF2B5EF4-FFF2-40B4-BE49-F238E27FC236}">
                <a16:creationId xmlns:a16="http://schemas.microsoft.com/office/drawing/2014/main" id="{B80CDFD9-2155-462F-F2B4-AB04D120D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86" y="1825625"/>
            <a:ext cx="7269227" cy="4351338"/>
          </a:xfrm>
        </p:spPr>
      </p:pic>
    </p:spTree>
    <p:extLst>
      <p:ext uri="{BB962C8B-B14F-4D97-AF65-F5344CB8AC3E}">
        <p14:creationId xmlns:p14="http://schemas.microsoft.com/office/powerpoint/2010/main" val="295112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17F9A-3D3E-BEB9-ECCC-A48FBBA1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 </a:t>
            </a:r>
            <a:r>
              <a:rPr lang="zh-CN" altLang="en-US" dirty="0"/>
              <a:t>设置用户名、密码，并选择自动登录</a:t>
            </a:r>
          </a:p>
        </p:txBody>
      </p:sp>
      <p:pic>
        <p:nvPicPr>
          <p:cNvPr id="5" name="内容占位符 4" descr="图形用户界面, 应用程序&#10;&#10;描述已自动生成">
            <a:extLst>
              <a:ext uri="{FF2B5EF4-FFF2-40B4-BE49-F238E27FC236}">
                <a16:creationId xmlns:a16="http://schemas.microsoft.com/office/drawing/2014/main" id="{945617E7-8A33-808D-7B92-DED8FFC92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19" y="1825625"/>
            <a:ext cx="7263562" cy="4351338"/>
          </a:xfrm>
        </p:spPr>
      </p:pic>
    </p:spTree>
    <p:extLst>
      <p:ext uri="{BB962C8B-B14F-4D97-AF65-F5344CB8AC3E}">
        <p14:creationId xmlns:p14="http://schemas.microsoft.com/office/powerpoint/2010/main" val="379404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025C2E-30F0-A805-8D48-68FF2A8D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 </a:t>
            </a:r>
            <a:r>
              <a:rPr lang="zh-CN" altLang="en-US" dirty="0"/>
              <a:t>安装完成后，点击“现在重启”</a:t>
            </a:r>
          </a:p>
        </p:txBody>
      </p:sp>
      <p:pic>
        <p:nvPicPr>
          <p:cNvPr id="5" name="内容占位符 4" descr="手机屏幕的截图&#10;&#10;中度可信度描述已自动生成">
            <a:extLst>
              <a:ext uri="{FF2B5EF4-FFF2-40B4-BE49-F238E27FC236}">
                <a16:creationId xmlns:a16="http://schemas.microsoft.com/office/drawing/2014/main" id="{E9CBED91-3F3B-18E2-9A33-1855D60AC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86" y="1825625"/>
            <a:ext cx="7269227" cy="4351338"/>
          </a:xfrm>
        </p:spPr>
      </p:pic>
    </p:spTree>
    <p:extLst>
      <p:ext uri="{BB962C8B-B14F-4D97-AF65-F5344CB8AC3E}">
        <p14:creationId xmlns:p14="http://schemas.microsoft.com/office/powerpoint/2010/main" val="3500526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139</Words>
  <Application>Microsoft Office PowerPoint</Application>
  <PresentationFormat>宽屏</PresentationFormat>
  <Paragraphs>15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安装SCADA操作系统</vt:lpstr>
      <vt:lpstr>1. 选择语言</vt:lpstr>
      <vt:lpstr>2. 选择键盘布局</vt:lpstr>
      <vt:lpstr>3. 如果这台机器连接网络，选择此项</vt:lpstr>
      <vt:lpstr>4. 清除整个磁盘并安装</vt:lpstr>
      <vt:lpstr>5. 格式化整个磁盘需要确认</vt:lpstr>
      <vt:lpstr>6. 选择时区，大致点击中国的位置即可</vt:lpstr>
      <vt:lpstr>7. 设置用户名、密码，并选择自动登录</vt:lpstr>
      <vt:lpstr>8. 安装完成后，点击“现在重启”</vt:lpstr>
      <vt:lpstr>9. 此时应当拔出U盘，并按Enter（回车、return）键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昕烨 王</dc:creator>
  <cp:lastModifiedBy>昕烨 王</cp:lastModifiedBy>
  <cp:revision>4</cp:revision>
  <dcterms:created xsi:type="dcterms:W3CDTF">2024-06-16T13:03:18Z</dcterms:created>
  <dcterms:modified xsi:type="dcterms:W3CDTF">2024-06-16T13:22:16Z</dcterms:modified>
</cp:coreProperties>
</file>